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3716000" cy="11430000"/>
  <p:notesSz cx="6858000" cy="9144000"/>
  <p:defaultTextStyle>
    <a:defPPr>
      <a:defRPr lang="hu-HU"/>
    </a:defPPr>
    <a:lvl1pPr marL="0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1pPr>
    <a:lvl2pPr marL="603429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2pPr>
    <a:lvl3pPr marL="1206857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3pPr>
    <a:lvl4pPr marL="1810286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4pPr>
    <a:lvl5pPr marL="2413714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5pPr>
    <a:lvl6pPr marL="3017143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6pPr>
    <a:lvl7pPr marL="3620571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7pPr>
    <a:lvl8pPr marL="4224000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8pPr>
    <a:lvl9pPr marL="4827428" algn="l" defTabSz="1206857" rtl="0" eaLnBrk="1" latinLnBrk="0" hangingPunct="1">
      <a:defRPr sz="2376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87"/>
  </p:normalViewPr>
  <p:slideViewPr>
    <p:cSldViewPr snapToGrid="0" snapToObjects="1">
      <p:cViewPr varScale="1">
        <p:scale>
          <a:sx n="74" d="100"/>
          <a:sy n="74" d="100"/>
        </p:scale>
        <p:origin x="9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81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28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096DF6A0-02ED-FE4A-A84C-1A8F963CD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143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C101262-6201-6A44-A52F-4E854D30292D}"/>
              </a:ext>
            </a:extLst>
          </p:cNvPr>
          <p:cNvSpPr/>
          <p:nvPr/>
        </p:nvSpPr>
        <p:spPr>
          <a:xfrm>
            <a:off x="1338382" y="1828427"/>
            <a:ext cx="1757211" cy="8235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intézményi</a:t>
            </a:r>
            <a:endParaRPr lang="en-US" dirty="0">
              <a:solidFill>
                <a:schemeClr val="bg2">
                  <a:lumMod val="90000"/>
                </a:schemeClr>
              </a:solidFill>
              <a:latin typeface="REM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logó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helye</a:t>
            </a:r>
            <a:endParaRPr lang="en-US" dirty="0">
              <a:solidFill>
                <a:schemeClr val="bg2">
                  <a:lumMod val="90000"/>
                </a:schemeClr>
              </a:solidFill>
              <a:effectLst/>
              <a:latin typeface="REM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9A968D-44D0-0F4C-AD4A-D604A10A7FEC}"/>
              </a:ext>
            </a:extLst>
          </p:cNvPr>
          <p:cNvSpPr/>
          <p:nvPr/>
        </p:nvSpPr>
        <p:spPr>
          <a:xfrm>
            <a:off x="4958344" y="2955115"/>
            <a:ext cx="50313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rgbClr val="1EBEDC"/>
                </a:solidFill>
                <a:latin typeface="REM" pitchFamily="2" charset="77"/>
              </a:rPr>
              <a:t>2025. </a:t>
            </a:r>
          </a:p>
          <a:p>
            <a:r>
              <a:rPr lang="en-US" sz="8000" b="1" dirty="0" err="1">
                <a:solidFill>
                  <a:srgbClr val="1EBEDC"/>
                </a:solidFill>
                <a:latin typeface="REM" pitchFamily="2" charset="77"/>
              </a:rPr>
              <a:t>május</a:t>
            </a:r>
            <a:r>
              <a:rPr lang="en-US" sz="8000" b="1" dirty="0">
                <a:solidFill>
                  <a:srgbClr val="1EBEDC"/>
                </a:solidFill>
                <a:latin typeface="REM" pitchFamily="2" charset="77"/>
              </a:rPr>
              <a:t> 22.</a:t>
            </a:r>
            <a:endParaRPr lang="en-US" sz="8000" dirty="0">
              <a:solidFill>
                <a:srgbClr val="1EBEDC"/>
              </a:solidFill>
              <a:effectLst/>
              <a:latin typeface="REM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084952-169C-A744-B5C3-36577937C9A6}"/>
              </a:ext>
            </a:extLst>
          </p:cNvPr>
          <p:cNvSpPr/>
          <p:nvPr/>
        </p:nvSpPr>
        <p:spPr>
          <a:xfrm>
            <a:off x="724619" y="5714998"/>
            <a:ext cx="97478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0" b="1" dirty="0">
                <a:solidFill>
                  <a:schemeClr val="bg1"/>
                </a:solidFill>
                <a:latin typeface="REM" pitchFamily="2" charset="77"/>
              </a:rPr>
              <a:t>CONET AUT VOLOR EUM</a:t>
            </a:r>
            <a:endParaRPr lang="en-US" sz="100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B2BE04-4F81-A64A-B247-AE2BF6B45ECA}"/>
              </a:ext>
            </a:extLst>
          </p:cNvPr>
          <p:cNvSpPr/>
          <p:nvPr/>
        </p:nvSpPr>
        <p:spPr>
          <a:xfrm>
            <a:off x="534839" y="8869452"/>
            <a:ext cx="99376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Aquae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.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Iciatquiatin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volorep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ipit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quiae</a:t>
            </a:r>
            <a:endParaRPr lang="en-US" sz="66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92293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0B3DBD-FA4A-564B-A30C-93D57B8C2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143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C101262-6201-6A44-A52F-4E854D30292D}"/>
              </a:ext>
            </a:extLst>
          </p:cNvPr>
          <p:cNvSpPr/>
          <p:nvPr/>
        </p:nvSpPr>
        <p:spPr>
          <a:xfrm>
            <a:off x="1338382" y="1828427"/>
            <a:ext cx="1757211" cy="8235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intézményi</a:t>
            </a:r>
            <a:endParaRPr lang="en-US" dirty="0">
              <a:solidFill>
                <a:schemeClr val="bg2">
                  <a:lumMod val="90000"/>
                </a:schemeClr>
              </a:solidFill>
              <a:latin typeface="REM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logó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helye</a:t>
            </a:r>
            <a:endParaRPr lang="en-US" dirty="0">
              <a:solidFill>
                <a:schemeClr val="bg2">
                  <a:lumMod val="90000"/>
                </a:schemeClr>
              </a:solidFill>
              <a:effectLst/>
              <a:latin typeface="REM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9A968D-44D0-0F4C-AD4A-D604A10A7FEC}"/>
              </a:ext>
            </a:extLst>
          </p:cNvPr>
          <p:cNvSpPr/>
          <p:nvPr/>
        </p:nvSpPr>
        <p:spPr>
          <a:xfrm>
            <a:off x="4958344" y="1762409"/>
            <a:ext cx="50313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chemeClr val="bg2">
                    <a:lumMod val="10000"/>
                  </a:schemeClr>
                </a:solidFill>
                <a:latin typeface="REM" pitchFamily="2" charset="77"/>
              </a:rPr>
              <a:t>2025. </a:t>
            </a:r>
          </a:p>
          <a:p>
            <a:r>
              <a:rPr lang="en-US" sz="8000" b="1" dirty="0" err="1">
                <a:solidFill>
                  <a:schemeClr val="bg2">
                    <a:lumMod val="10000"/>
                  </a:schemeClr>
                </a:solidFill>
                <a:latin typeface="REM" pitchFamily="2" charset="77"/>
              </a:rPr>
              <a:t>május</a:t>
            </a:r>
            <a:r>
              <a:rPr lang="en-US" sz="8000" b="1" dirty="0">
                <a:solidFill>
                  <a:schemeClr val="bg2">
                    <a:lumMod val="10000"/>
                  </a:schemeClr>
                </a:solidFill>
                <a:latin typeface="REM" pitchFamily="2" charset="77"/>
              </a:rPr>
              <a:t> 22.</a:t>
            </a:r>
            <a:endParaRPr lang="en-US" sz="8000" dirty="0">
              <a:solidFill>
                <a:schemeClr val="bg2">
                  <a:lumMod val="10000"/>
                </a:schemeClr>
              </a:solidFill>
              <a:effectLst/>
              <a:latin typeface="REM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084952-169C-A744-B5C3-36577937C9A6}"/>
              </a:ext>
            </a:extLst>
          </p:cNvPr>
          <p:cNvSpPr/>
          <p:nvPr/>
        </p:nvSpPr>
        <p:spPr>
          <a:xfrm>
            <a:off x="431318" y="5645986"/>
            <a:ext cx="97478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0" b="1" dirty="0">
                <a:solidFill>
                  <a:schemeClr val="bg1"/>
                </a:solidFill>
                <a:latin typeface="REM" pitchFamily="2" charset="77"/>
              </a:rPr>
              <a:t>CONET AUT VOLOR EUM</a:t>
            </a:r>
            <a:endParaRPr lang="en-US" sz="100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B2BE04-4F81-A64A-B247-AE2BF6B45ECA}"/>
              </a:ext>
            </a:extLst>
          </p:cNvPr>
          <p:cNvSpPr/>
          <p:nvPr/>
        </p:nvSpPr>
        <p:spPr>
          <a:xfrm>
            <a:off x="241538" y="8800440"/>
            <a:ext cx="99376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Aquae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.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Iciatquiatin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volorep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ipit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quiae</a:t>
            </a:r>
            <a:endParaRPr lang="en-US" sz="66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386BB-99A3-A44C-9428-5BFBE58D34E4}"/>
              </a:ext>
            </a:extLst>
          </p:cNvPr>
          <p:cNvSpPr/>
          <p:nvPr/>
        </p:nvSpPr>
        <p:spPr>
          <a:xfrm>
            <a:off x="5020891" y="4382478"/>
            <a:ext cx="51582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REM" pitchFamily="2" charset="77"/>
              </a:rPr>
              <a:t>11:00-17.00</a:t>
            </a:r>
            <a:endParaRPr lang="en-US" sz="66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66958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096DF6A0-02ED-FE4A-A84C-1A8F963CD4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143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C101262-6201-6A44-A52F-4E854D30292D}"/>
              </a:ext>
            </a:extLst>
          </p:cNvPr>
          <p:cNvSpPr/>
          <p:nvPr/>
        </p:nvSpPr>
        <p:spPr>
          <a:xfrm>
            <a:off x="2114760" y="868493"/>
            <a:ext cx="1757211" cy="8235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intézményi</a:t>
            </a:r>
            <a:endParaRPr lang="en-US" dirty="0">
              <a:solidFill>
                <a:schemeClr val="bg2">
                  <a:lumMod val="90000"/>
                </a:schemeClr>
              </a:solidFill>
              <a:latin typeface="REM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logó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helye</a:t>
            </a:r>
            <a:endParaRPr lang="en-US" dirty="0">
              <a:solidFill>
                <a:schemeClr val="bg2">
                  <a:lumMod val="90000"/>
                </a:schemeClr>
              </a:solidFill>
              <a:effectLst/>
              <a:latin typeface="REM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9A968D-44D0-0F4C-AD4A-D604A10A7FEC}"/>
              </a:ext>
            </a:extLst>
          </p:cNvPr>
          <p:cNvSpPr/>
          <p:nvPr/>
        </p:nvSpPr>
        <p:spPr>
          <a:xfrm>
            <a:off x="1207382" y="9839814"/>
            <a:ext cx="92650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8000" b="1" dirty="0">
                <a:solidFill>
                  <a:srgbClr val="1EBEDC"/>
                </a:solidFill>
                <a:latin typeface="REM" pitchFamily="2" charset="77"/>
              </a:rPr>
              <a:t>2025. </a:t>
            </a:r>
            <a:r>
              <a:rPr lang="en-US" sz="8000" b="1" dirty="0" err="1">
                <a:solidFill>
                  <a:srgbClr val="1EBEDC"/>
                </a:solidFill>
                <a:latin typeface="REM" pitchFamily="2" charset="77"/>
              </a:rPr>
              <a:t>május</a:t>
            </a:r>
            <a:r>
              <a:rPr lang="en-US" sz="8000" b="1" dirty="0">
                <a:solidFill>
                  <a:srgbClr val="1EBEDC"/>
                </a:solidFill>
                <a:latin typeface="REM" pitchFamily="2" charset="77"/>
              </a:rPr>
              <a:t> 22.</a:t>
            </a:r>
            <a:endParaRPr lang="en-US" sz="8000" dirty="0">
              <a:solidFill>
                <a:srgbClr val="1EBEDC"/>
              </a:solidFill>
              <a:effectLst/>
              <a:latin typeface="REM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084952-169C-A744-B5C3-36577937C9A6}"/>
              </a:ext>
            </a:extLst>
          </p:cNvPr>
          <p:cNvSpPr/>
          <p:nvPr/>
        </p:nvSpPr>
        <p:spPr>
          <a:xfrm>
            <a:off x="724619" y="3547822"/>
            <a:ext cx="97478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0" b="1" dirty="0">
                <a:solidFill>
                  <a:schemeClr val="bg1"/>
                </a:solidFill>
                <a:latin typeface="REM" pitchFamily="2" charset="77"/>
              </a:rPr>
              <a:t>CONET AUT VOLOR EUM</a:t>
            </a:r>
            <a:endParaRPr lang="en-US" sz="100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B2BE04-4F81-A64A-B247-AE2BF6B45ECA}"/>
              </a:ext>
            </a:extLst>
          </p:cNvPr>
          <p:cNvSpPr/>
          <p:nvPr/>
        </p:nvSpPr>
        <p:spPr>
          <a:xfrm>
            <a:off x="534839" y="7151447"/>
            <a:ext cx="99376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Aquae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.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Iciatquiatin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volorep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ipit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quiae</a:t>
            </a:r>
            <a:endParaRPr lang="en-US" sz="66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80119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0B3DBD-FA4A-564B-A30C-93D57B8C23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143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C101262-6201-6A44-A52F-4E854D30292D}"/>
              </a:ext>
            </a:extLst>
          </p:cNvPr>
          <p:cNvSpPr/>
          <p:nvPr/>
        </p:nvSpPr>
        <p:spPr>
          <a:xfrm>
            <a:off x="1838714" y="833987"/>
            <a:ext cx="1757211" cy="8235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intézményi</a:t>
            </a:r>
            <a:endParaRPr lang="en-US" dirty="0">
              <a:solidFill>
                <a:schemeClr val="bg2">
                  <a:lumMod val="90000"/>
                </a:schemeClr>
              </a:solidFill>
              <a:latin typeface="REM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logó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REM" pitchFamily="2" charset="77"/>
              </a:rPr>
              <a:t>helye</a:t>
            </a:r>
            <a:endParaRPr lang="en-US" dirty="0">
              <a:solidFill>
                <a:schemeClr val="bg2">
                  <a:lumMod val="90000"/>
                </a:schemeClr>
              </a:solidFill>
              <a:effectLst/>
              <a:latin typeface="REM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9A968D-44D0-0F4C-AD4A-D604A10A7FEC}"/>
              </a:ext>
            </a:extLst>
          </p:cNvPr>
          <p:cNvSpPr/>
          <p:nvPr/>
        </p:nvSpPr>
        <p:spPr>
          <a:xfrm>
            <a:off x="965839" y="8728041"/>
            <a:ext cx="92133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8000" b="1" dirty="0">
                <a:solidFill>
                  <a:schemeClr val="bg2">
                    <a:lumMod val="10000"/>
                  </a:schemeClr>
                </a:solidFill>
                <a:latin typeface="REM" pitchFamily="2" charset="77"/>
              </a:rPr>
              <a:t>2025. </a:t>
            </a:r>
            <a:r>
              <a:rPr lang="en-US" sz="8000" b="1" dirty="0" err="1">
                <a:solidFill>
                  <a:schemeClr val="bg2">
                    <a:lumMod val="10000"/>
                  </a:schemeClr>
                </a:solidFill>
                <a:latin typeface="REM" pitchFamily="2" charset="77"/>
              </a:rPr>
              <a:t>május</a:t>
            </a:r>
            <a:r>
              <a:rPr lang="en-US" sz="8000" b="1" dirty="0">
                <a:solidFill>
                  <a:schemeClr val="bg2">
                    <a:lumMod val="10000"/>
                  </a:schemeClr>
                </a:solidFill>
                <a:latin typeface="REM" pitchFamily="2" charset="77"/>
              </a:rPr>
              <a:t> 22.</a:t>
            </a:r>
            <a:endParaRPr lang="en-US" sz="8000" dirty="0">
              <a:solidFill>
                <a:schemeClr val="bg2">
                  <a:lumMod val="10000"/>
                </a:schemeClr>
              </a:solidFill>
              <a:effectLst/>
              <a:latin typeface="REM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084952-169C-A744-B5C3-36577937C9A6}"/>
              </a:ext>
            </a:extLst>
          </p:cNvPr>
          <p:cNvSpPr/>
          <p:nvPr/>
        </p:nvSpPr>
        <p:spPr>
          <a:xfrm>
            <a:off x="431318" y="3052260"/>
            <a:ext cx="97478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0" b="1" dirty="0">
                <a:solidFill>
                  <a:schemeClr val="bg1"/>
                </a:solidFill>
                <a:latin typeface="REM" pitchFamily="2" charset="77"/>
              </a:rPr>
              <a:t>CONET AUT VOLOR EUM</a:t>
            </a:r>
            <a:endParaRPr lang="en-US" sz="100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B2BE04-4F81-A64A-B247-AE2BF6B45ECA}"/>
              </a:ext>
            </a:extLst>
          </p:cNvPr>
          <p:cNvSpPr/>
          <p:nvPr/>
        </p:nvSpPr>
        <p:spPr>
          <a:xfrm>
            <a:off x="241538" y="6206714"/>
            <a:ext cx="99376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Aquae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.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Iciatquiatin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volorep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ipit</a:t>
            </a:r>
            <a:r>
              <a:rPr lang="en-US" sz="7200" b="1" dirty="0">
                <a:solidFill>
                  <a:schemeClr val="bg1"/>
                </a:solidFill>
                <a:latin typeface="REM" pitchFamily="2" charset="77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REM" pitchFamily="2" charset="77"/>
              </a:rPr>
              <a:t>quiae</a:t>
            </a:r>
            <a:endParaRPr lang="en-US" sz="66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386BB-99A3-A44C-9428-5BFBE58D34E4}"/>
              </a:ext>
            </a:extLst>
          </p:cNvPr>
          <p:cNvSpPr/>
          <p:nvPr/>
        </p:nvSpPr>
        <p:spPr>
          <a:xfrm>
            <a:off x="5020891" y="10051480"/>
            <a:ext cx="51582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5400" b="1" dirty="0">
                <a:solidFill>
                  <a:schemeClr val="bg1"/>
                </a:solidFill>
                <a:latin typeface="REM" pitchFamily="2" charset="77"/>
              </a:rPr>
              <a:t>11:00-17.00</a:t>
            </a:r>
            <a:endParaRPr lang="en-US" sz="6600" dirty="0">
              <a:solidFill>
                <a:schemeClr val="bg1"/>
              </a:solidFill>
              <a:effectLst/>
              <a:latin typeface="RE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73142741"/>
      </p:ext>
    </p:extLst>
  </p:cSld>
  <p:clrMapOvr>
    <a:masterClrMapping/>
  </p:clrMapOvr>
</p:sld>
</file>

<file path=ppt/theme/theme1.xml><?xml version="1.0" encoding="utf-8"?>
<a:theme xmlns:a="http://schemas.openxmlformats.org/drawingml/2006/main" name="KAV theme">
  <a:themeElements>
    <a:clrScheme name="KAV theme">
      <a:dk1>
        <a:srgbClr val="000000"/>
      </a:dk1>
      <a:lt1>
        <a:srgbClr val="FFFFFF"/>
      </a:lt1>
      <a:dk2>
        <a:srgbClr val="96C31E"/>
      </a:dk2>
      <a:lt2>
        <a:srgbClr val="E7E6E6"/>
      </a:lt2>
      <a:accent1>
        <a:srgbClr val="95C31D"/>
      </a:accent1>
      <a:accent2>
        <a:srgbClr val="D2DC64"/>
      </a:accent2>
      <a:accent3>
        <a:srgbClr val="AFCD37"/>
      </a:accent3>
      <a:accent4>
        <a:srgbClr val="64BEBE"/>
      </a:accent4>
      <a:accent5>
        <a:srgbClr val="007878"/>
      </a:accent5>
      <a:accent6>
        <a:srgbClr val="0A464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AV theme" id="{C4820555-F5BE-6045-8732-A98E2EC1FB4B}" vid="{A9141126-115C-A54E-A092-163E2716FDE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18517299C54A5642B72637B1455B09D0" ma:contentTypeVersion="15" ma:contentTypeDescription="Új dokumentum létrehozása." ma:contentTypeScope="" ma:versionID="2d4bbca7c10727bbe48415c47b65f37a">
  <xsd:schema xmlns:xsd="http://www.w3.org/2001/XMLSchema" xmlns:xs="http://www.w3.org/2001/XMLSchema" xmlns:p="http://schemas.microsoft.com/office/2006/metadata/properties" xmlns:ns2="985c43c9-413e-4c46-81bc-1c0c5434cf05" xmlns:ns3="ee02cd58-a903-410c-aa61-4c36633f055d" targetNamespace="http://schemas.microsoft.com/office/2006/metadata/properties" ma:root="true" ma:fieldsID="6eba96a4223925cf09d3f0ee045ae0c1" ns2:_="" ns3:_="">
    <xsd:import namespace="985c43c9-413e-4c46-81bc-1c0c5434cf05"/>
    <xsd:import namespace="ee02cd58-a903-410c-aa61-4c36633f05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c43c9-413e-4c46-81bc-1c0c5434cf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Képcímkék" ma:readOnly="false" ma:fieldId="{5cf76f15-5ced-4ddc-b409-7134ff3c332f}" ma:taxonomyMulti="true" ma:sspId="492fa465-d34b-49ca-9b70-7aa349b28f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02cd58-a903-410c-aa61-4c36633f05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Résztvevők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Megosztva részletekkel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12e47414-1ec0-4ba5-a22a-b8a750fdaac8}" ma:internalName="TaxCatchAll" ma:showField="CatchAllData" ma:web="ee02cd58-a903-410c-aa61-4c36633f05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85c43c9-413e-4c46-81bc-1c0c5434cf05">
      <Terms xmlns="http://schemas.microsoft.com/office/infopath/2007/PartnerControls"/>
    </lcf76f155ced4ddcb4097134ff3c332f>
    <TaxCatchAll xmlns="ee02cd58-a903-410c-aa61-4c36633f055d" xsi:nil="true"/>
  </documentManagement>
</p:properties>
</file>

<file path=customXml/itemProps1.xml><?xml version="1.0" encoding="utf-8"?>
<ds:datastoreItem xmlns:ds="http://schemas.openxmlformats.org/officeDocument/2006/customXml" ds:itemID="{49A06149-C737-49FF-8F99-F92B2610F853}"/>
</file>

<file path=customXml/itemProps2.xml><?xml version="1.0" encoding="utf-8"?>
<ds:datastoreItem xmlns:ds="http://schemas.openxmlformats.org/officeDocument/2006/customXml" ds:itemID="{4F535F5E-33AE-49AA-8F2F-15FF88150085}"/>
</file>

<file path=customXml/itemProps3.xml><?xml version="1.0" encoding="utf-8"?>
<ds:datastoreItem xmlns:ds="http://schemas.openxmlformats.org/officeDocument/2006/customXml" ds:itemID="{297FA6C1-85AF-446A-AC84-BAF97C025843}"/>
</file>

<file path=docProps/app.xml><?xml version="1.0" encoding="utf-8"?>
<Properties xmlns="http://schemas.openxmlformats.org/officeDocument/2006/extended-properties" xmlns:vt="http://schemas.openxmlformats.org/officeDocument/2006/docPropsVTypes">
  <Template>KAV theme</Template>
  <TotalTime>307</TotalTime>
  <Words>74</Words>
  <Application>Microsoft Macintosh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REM</vt:lpstr>
      <vt:lpstr>KAV theme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Microsoft Office User</cp:lastModifiedBy>
  <cp:revision>5</cp:revision>
  <dcterms:created xsi:type="dcterms:W3CDTF">2025-03-13T17:56:59Z</dcterms:created>
  <dcterms:modified xsi:type="dcterms:W3CDTF">2025-03-13T23:04:56Z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0x01010018517299C54A5642B72637B1455B09D0</vt:lpwstr>
  </property>
</Properties>
</file>